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390" r:id="rId2"/>
    <p:sldId id="544" r:id="rId3"/>
    <p:sldId id="546" r:id="rId4"/>
    <p:sldId id="548" r:id="rId5"/>
    <p:sldId id="274" r:id="rId6"/>
    <p:sldId id="295" r:id="rId7"/>
    <p:sldId id="551" r:id="rId8"/>
    <p:sldId id="552" r:id="rId9"/>
    <p:sldId id="405" r:id="rId10"/>
    <p:sldId id="406" r:id="rId11"/>
    <p:sldId id="407" r:id="rId12"/>
    <p:sldId id="408" r:id="rId13"/>
    <p:sldId id="401" r:id="rId14"/>
    <p:sldId id="396" r:id="rId15"/>
    <p:sldId id="397" r:id="rId16"/>
    <p:sldId id="398" r:id="rId17"/>
    <p:sldId id="556" r:id="rId18"/>
    <p:sldId id="562" r:id="rId19"/>
    <p:sldId id="565" r:id="rId20"/>
    <p:sldId id="558" r:id="rId21"/>
    <p:sldId id="566" r:id="rId22"/>
    <p:sldId id="557" r:id="rId23"/>
    <p:sldId id="553" r:id="rId24"/>
    <p:sldId id="595" r:id="rId25"/>
    <p:sldId id="610" r:id="rId26"/>
    <p:sldId id="606" r:id="rId27"/>
    <p:sldId id="383" r:id="rId28"/>
    <p:sldId id="419" r:id="rId29"/>
    <p:sldId id="423" r:id="rId30"/>
    <p:sldId id="549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39D7E1-34FD-4096-ACD1-3FE89E7FC5E1}" v="52" dt="2026-06-04T14:25:20.4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207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4:25:20.420" v="3416" actId="20577"/>
      <pc:docMkLst>
        <pc:docMk/>
      </pc:docMkLst>
      <pc:sldChg chg="modSp mod ord modTransition">
        <pc:chgData name="Glen Jones" userId="e846aaca-4b24-4b13-b0d0-f2308e16b284" providerId="ADAL" clId="{ED47ACC3-9597-4D89-A1DC-43CF280EF274}" dt="2026-05-12T17:23:46.839" v="1693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2T17:23:46.839" v="1693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Transition">
        <pc:chgData name="Glen Jones" userId="e846aaca-4b24-4b13-b0d0-f2308e16b284" providerId="ADAL" clId="{ED47ACC3-9597-4D89-A1DC-43CF280EF274}" dt="2026-05-19T04:40:31.260" v="1831" actId="20577"/>
        <pc:sldMkLst>
          <pc:docMk/>
          <pc:sldMk cId="559655287" sldId="295"/>
        </pc:sldMkLst>
        <pc:spChg chg="mod">
          <ac:chgData name="Glen Jones" userId="e846aaca-4b24-4b13-b0d0-f2308e16b284" providerId="ADAL" clId="{ED47ACC3-9597-4D89-A1DC-43CF280EF274}" dt="2026-05-19T04:37:32.420" v="1813" actId="20577"/>
          <ac:spMkLst>
            <pc:docMk/>
            <pc:sldMk cId="559655287" sldId="295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9T04:37:35.826" v="1817" actId="20577"/>
          <ac:spMkLst>
            <pc:docMk/>
            <pc:sldMk cId="559655287" sldId="295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9T04:37:11.030" v="1775" actId="114"/>
          <ac:spMkLst>
            <pc:docMk/>
            <pc:sldMk cId="559655287" sldId="295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9T04:40:31.260" v="1831" actId="20577"/>
          <ac:spMkLst>
            <pc:docMk/>
            <pc:sldMk cId="559655287" sldId="295"/>
            <ac:spMk id="8" creationId="{13F57ECA-BA0E-2D11-DF59-E9A1CDD94D82}"/>
          </ac:spMkLst>
        </pc:spChg>
      </pc:sldChg>
      <pc:sldChg chg="addSp delSp modSp add del mod modTransition delAnim modAnim modNotesTx">
        <pc:chgData name="Glen Jones" userId="e846aaca-4b24-4b13-b0d0-f2308e16b284" providerId="ADAL" clId="{ED47ACC3-9597-4D89-A1DC-43CF280EF274}" dt="2026-05-19T05:22:18.194" v="3319" actId="5793"/>
        <pc:sldMkLst>
          <pc:docMk/>
          <pc:sldMk cId="2437532284" sldId="383"/>
        </pc:sldMkLst>
        <pc:spChg chg="mod">
          <ac:chgData name="Glen Jones" userId="e846aaca-4b24-4b13-b0d0-f2308e16b284" providerId="ADAL" clId="{ED47ACC3-9597-4D89-A1DC-43CF280EF274}" dt="2026-05-19T05:19:51.396" v="3123" actId="20577"/>
          <ac:spMkLst>
            <pc:docMk/>
            <pc:sldMk cId="2437532284" sldId="383"/>
            <ac:spMk id="8" creationId="{1467A6B2-BBDE-669A-5317-77EBBD85F51A}"/>
          </ac:spMkLst>
        </pc:spChg>
        <pc:spChg chg="add mod">
          <ac:chgData name="Glen Jones" userId="e846aaca-4b24-4b13-b0d0-f2308e16b284" providerId="ADAL" clId="{ED47ACC3-9597-4D89-A1DC-43CF280EF274}" dt="2026-05-19T05:19:47.376" v="3117" actId="20577"/>
          <ac:spMkLst>
            <pc:docMk/>
            <pc:sldMk cId="2437532284" sldId="383"/>
            <ac:spMk id="10" creationId="{5CECD2FB-9FC4-1D13-8F66-4D7CE58D84CC}"/>
          </ac:spMkLst>
        </pc:spChg>
        <pc:spChg chg="add mod">
          <ac:chgData name="Glen Jones" userId="e846aaca-4b24-4b13-b0d0-f2308e16b284" providerId="ADAL" clId="{ED47ACC3-9597-4D89-A1DC-43CF280EF274}" dt="2026-05-19T05:19:57.210" v="3134" actId="20577"/>
          <ac:spMkLst>
            <pc:docMk/>
            <pc:sldMk cId="2437532284" sldId="383"/>
            <ac:spMk id="12" creationId="{B809BF37-325D-33BD-4F59-42E7CEBA78FC}"/>
          </ac:spMkLst>
        </pc:spChg>
        <pc:spChg chg="mod">
          <ac:chgData name="Glen Jones" userId="e846aaca-4b24-4b13-b0d0-f2308e16b284" providerId="ADAL" clId="{ED47ACC3-9597-4D89-A1DC-43CF280EF274}" dt="2026-05-19T05:20:18.291" v="3157" actId="20577"/>
          <ac:spMkLst>
            <pc:docMk/>
            <pc:sldMk cId="2437532284" sldId="383"/>
            <ac:spMk id="15" creationId="{6848FE66-5CE4-EF91-4D97-37BABEA37028}"/>
          </ac:spMkLst>
        </pc:spChg>
        <pc:spChg chg="add mod">
          <ac:chgData name="Glen Jones" userId="e846aaca-4b24-4b13-b0d0-f2308e16b284" providerId="ADAL" clId="{ED47ACC3-9597-4D89-A1DC-43CF280EF274}" dt="2026-05-19T05:20:05.529" v="3144" actId="20577"/>
          <ac:spMkLst>
            <pc:docMk/>
            <pc:sldMk cId="2437532284" sldId="383"/>
            <ac:spMk id="16" creationId="{9E27F0FB-62DF-69E8-88EA-A1983473114A}"/>
          </ac:spMkLst>
        </pc:spChg>
        <pc:spChg chg="add mod">
          <ac:chgData name="Glen Jones" userId="e846aaca-4b24-4b13-b0d0-f2308e16b284" providerId="ADAL" clId="{ED47ACC3-9597-4D89-A1DC-43CF280EF274}" dt="2026-05-19T05:20:34.521" v="3180" actId="20577"/>
          <ac:spMkLst>
            <pc:docMk/>
            <pc:sldMk cId="2437532284" sldId="383"/>
            <ac:spMk id="17" creationId="{30669F4F-12C8-9334-1E30-5B69B092A16E}"/>
          </ac:spMkLst>
        </pc:spChg>
        <pc:spChg chg="mod">
          <ac:chgData name="Glen Jones" userId="e846aaca-4b24-4b13-b0d0-f2308e16b284" providerId="ADAL" clId="{ED47ACC3-9597-4D89-A1DC-43CF280EF274}" dt="2026-05-19T05:21:21.167" v="3240" actId="20577"/>
          <ac:spMkLst>
            <pc:docMk/>
            <pc:sldMk cId="2437532284" sldId="383"/>
            <ac:spMk id="22" creationId="{E518B1E1-2AC4-37BE-7641-63F7FF20E6A5}"/>
          </ac:spMkLst>
        </pc:spChg>
        <pc:spChg chg="mod">
          <ac:chgData name="Glen Jones" userId="e846aaca-4b24-4b13-b0d0-f2308e16b284" providerId="ADAL" clId="{ED47ACC3-9597-4D89-A1DC-43CF280EF274}" dt="2026-05-19T05:20:45.602" v="3191" actId="20577"/>
          <ac:spMkLst>
            <pc:docMk/>
            <pc:sldMk cId="2437532284" sldId="383"/>
            <ac:spMk id="24" creationId="{724A2AC0-6D60-ED6B-15EB-EDE431C8B4C8}"/>
          </ac:spMkLst>
        </pc:spChg>
        <pc:spChg chg="add mod">
          <ac:chgData name="Glen Jones" userId="e846aaca-4b24-4b13-b0d0-f2308e16b284" providerId="ADAL" clId="{ED47ACC3-9597-4D89-A1DC-43CF280EF274}" dt="2026-05-19T05:21:23.616" v="3243" actId="20577"/>
          <ac:spMkLst>
            <pc:docMk/>
            <pc:sldMk cId="2437532284" sldId="383"/>
            <ac:spMk id="25" creationId="{67770DB8-209F-8A42-0912-DF0DB2BC1C3B}"/>
          </ac:spMkLst>
        </pc:spChg>
        <pc:spChg chg="add mod">
          <ac:chgData name="Glen Jones" userId="e846aaca-4b24-4b13-b0d0-f2308e16b284" providerId="ADAL" clId="{ED47ACC3-9597-4D89-A1DC-43CF280EF274}" dt="2026-05-19T05:21:27.960" v="3247" actId="20577"/>
          <ac:spMkLst>
            <pc:docMk/>
            <pc:sldMk cId="2437532284" sldId="383"/>
            <ac:spMk id="28" creationId="{6E802934-F9C2-7F5A-5676-5FC6AD7FC328}"/>
          </ac:spMkLst>
        </pc:spChg>
        <pc:spChg chg="add mod">
          <ac:chgData name="Glen Jones" userId="e846aaca-4b24-4b13-b0d0-f2308e16b284" providerId="ADAL" clId="{ED47ACC3-9597-4D89-A1DC-43CF280EF274}" dt="2026-05-19T05:21:25.809" v="3245" actId="20577"/>
          <ac:spMkLst>
            <pc:docMk/>
            <pc:sldMk cId="2437532284" sldId="383"/>
            <ac:spMk id="29" creationId="{3C9CA05D-C1A1-CE0A-D3EE-99A3E3FEB22E}"/>
          </ac:spMkLst>
        </pc:spChg>
        <pc:spChg chg="add mod">
          <ac:chgData name="Glen Jones" userId="e846aaca-4b24-4b13-b0d0-f2308e16b284" providerId="ADAL" clId="{ED47ACC3-9597-4D89-A1DC-43CF280EF274}" dt="2026-05-19T05:21:30.060" v="3249" actId="20577"/>
          <ac:spMkLst>
            <pc:docMk/>
            <pc:sldMk cId="2437532284" sldId="383"/>
            <ac:spMk id="30" creationId="{37E4794A-A95C-032D-ED26-F12E5F9E9A3B}"/>
          </ac:spMkLst>
        </pc:spChg>
        <pc:graphicFrameChg chg="mod modGraphic">
          <ac:chgData name="Glen Jones" userId="e846aaca-4b24-4b13-b0d0-f2308e16b284" providerId="ADAL" clId="{ED47ACC3-9597-4D89-A1DC-43CF280EF274}" dt="2026-05-19T05:22:02.211" v="3314" actId="20577"/>
          <ac:graphicFrameMkLst>
            <pc:docMk/>
            <pc:sldMk cId="2437532284" sldId="383"/>
            <ac:graphicFrameMk id="4" creationId="{B969CBC6-6141-0D04-7A5C-A142417460BC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2515382227" sldId="390"/>
        </pc:sldMkLst>
      </pc:sldChg>
      <pc:sldChg chg="delSp modSp add mod modTransition delAnim">
        <pc:chgData name="Glen Jones" userId="e846aaca-4b24-4b13-b0d0-f2308e16b284" providerId="ADAL" clId="{ED47ACC3-9597-4D89-A1DC-43CF280EF274}" dt="2026-05-19T05:27:41.801" v="3352" actId="20577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5-19T04:47:40.029" v="2073" actId="20577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9T05:27:41.801" v="3352" actId="20577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9T04:47:24.859" v="2046" actId="20577"/>
          <ac:spMkLst>
            <pc:docMk/>
            <pc:sldMk cId="2727212801" sldId="396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9T04:47:28.202" v="2052" actId="20577"/>
          <ac:spMkLst>
            <pc:docMk/>
            <pc:sldMk cId="2727212801" sldId="396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9T04:47:33.956" v="2065" actId="20577"/>
          <ac:spMkLst>
            <pc:docMk/>
            <pc:sldMk cId="2727212801" sldId="396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9T04:47:31.040" v="2055" actId="20577"/>
          <ac:spMkLst>
            <pc:docMk/>
            <pc:sldMk cId="2727212801" sldId="396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19T04:48:11.501" v="2103" actId="20577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19T04:47:54.618" v="2086" actId="27636"/>
          <ac:spMkLst>
            <pc:docMk/>
            <pc:sldMk cId="2727212801" sldId="396"/>
            <ac:spMk id="26" creationId="{14D4E31E-91D6-251C-7D61-F85D608E6137}"/>
          </ac:spMkLst>
        </pc:spChg>
      </pc:sldChg>
      <pc:sldChg chg="delSp modSp add del mod modTransition modNotes modNotesTx">
        <pc:chgData name="Glen Jones" userId="e846aaca-4b24-4b13-b0d0-f2308e16b284" providerId="ADAL" clId="{ED47ACC3-9597-4D89-A1DC-43CF280EF274}" dt="2026-06-04T14:25:20.420" v="3416" actId="205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5-19T04:49:18.911" v="2154" actId="20577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9T04:49:21.661" v="2157" actId="20577"/>
          <ac:spMkLst>
            <pc:docMk/>
            <pc:sldMk cId="3097529653" sldId="397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9T04:49:09.162" v="2146" actId="114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9T04:48:28.511" v="2111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9T04:48:15.763" v="2105" actId="27636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9T04:49:15.581" v="2149" actId="20577"/>
          <ac:spMkLst>
            <pc:docMk/>
            <pc:sldMk cId="3097529653" sldId="397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9T04:49:28.662" v="2175" actId="20577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9T04:49:32.170" v="2185" actId="27636"/>
          <ac:spMkLst>
            <pc:docMk/>
            <pc:sldMk cId="3097529653" sldId="397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9T04:50:51.610" v="2201" actId="20577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6-04T14:25:20.420" v="3416" actId="20577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9T04:49:02.870" v="2143" actId="114"/>
          <ac:spMkLst>
            <pc:docMk/>
            <pc:sldMk cId="3097529653" sldId="397"/>
            <ac:spMk id="38" creationId="{FDA92233-768C-63A8-4D41-A4A38840E4F7}"/>
          </ac:spMkLst>
        </pc:spChg>
      </pc:sldChg>
      <pc:sldChg chg="delSp modSp add del mod modTransition modNotesTx">
        <pc:chgData name="Glen Jones" userId="e846aaca-4b24-4b13-b0d0-f2308e16b284" providerId="ADAL" clId="{ED47ACC3-9597-4D89-A1DC-43CF280EF274}" dt="2026-05-19T04:56:04.061" v="2383" actId="47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5-19T04:53:03.483" v="2308" actId="20577"/>
          <ac:spMkLst>
            <pc:docMk/>
            <pc:sldMk cId="3699503232" sldId="398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19T04:53:06.997" v="2311" actId="20577"/>
          <ac:spMkLst>
            <pc:docMk/>
            <pc:sldMk cId="3699503232" sldId="398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19T04:55:00.990" v="2380" actId="27636"/>
          <ac:spMkLst>
            <pc:docMk/>
            <pc:sldMk cId="3699503232" sldId="398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9T04:48:22.720" v="2110" actId="27636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9T04:53:12.010" v="2334" actId="20577"/>
          <ac:spMkLst>
            <pc:docMk/>
            <pc:sldMk cId="3699503232" sldId="398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5-19T04:48:32.039" v="2113"/>
          <ac:spMkLst>
            <pc:docMk/>
            <pc:sldMk cId="3699503232" sldId="398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19T04:53:00.891" v="2303" actId="20577"/>
          <ac:spMkLst>
            <pc:docMk/>
            <pc:sldMk cId="3699503232" sldId="398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9T04:53:22.461" v="2347" actId="20577"/>
          <ac:spMkLst>
            <pc:docMk/>
            <pc:sldMk cId="3699503232" sldId="398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9T04:48:31.080" v="2112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19T04:55:05.134" v="2381" actId="6549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9T04:48:44.915" v="2123" actId="114"/>
          <ac:spMkLst>
            <pc:docMk/>
            <pc:sldMk cId="3699503232" sldId="398"/>
            <ac:spMk id="36" creationId="{3D0306C4-03B9-3CC8-640D-32448B6AA274}"/>
          </ac:spMkLst>
        </pc:spChg>
      </pc:sldChg>
      <pc:sldChg chg="modSp add mod modTransition">
        <pc:chgData name="Glen Jones" userId="e846aaca-4b24-4b13-b0d0-f2308e16b284" providerId="ADAL" clId="{ED47ACC3-9597-4D89-A1DC-43CF280EF274}" dt="2026-05-19T04:47:20.913" v="2044" actId="20577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5-19T04:47:20.913" v="2044" actId="20577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9T04:44:38.571" v="1959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9T04:45:36.790" v="1980" actId="14100"/>
          <ac:spMkLst>
            <pc:docMk/>
            <pc:sldMk cId="1240391545" sldId="401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19T04:45:21.299" v="1974" actId="14100"/>
          <ac:spMkLst>
            <pc:docMk/>
            <pc:sldMk cId="1240391545" sldId="401"/>
            <ac:spMk id="7" creationId="{FBBF4ED4-164D-A37E-2745-14636A7517D3}"/>
          </ac:spMkLst>
        </pc:spChg>
        <pc:spChg chg="mod">
          <ac:chgData name="Glen Jones" userId="e846aaca-4b24-4b13-b0d0-f2308e16b284" providerId="ADAL" clId="{ED47ACC3-9597-4D89-A1DC-43CF280EF274}" dt="2026-05-19T04:45:44.672" v="1989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9T04:45:39.001" v="1982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9T04:45:41.502" v="1986" actId="20577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9T04:45:47.480" v="2000" actId="20577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9T04:45:50.291" v="2004" actId="20577"/>
          <ac:spMkLst>
            <pc:docMk/>
            <pc:sldMk cId="1240391545" sldId="401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9T04:45:26.464" v="1976" actId="14100"/>
          <ac:cxnSpMkLst>
            <pc:docMk/>
            <pc:sldMk cId="1240391545" sldId="401"/>
            <ac:cxnSpMk id="5" creationId="{49E5355D-57FE-AC24-6386-CD262EDF3283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19T04:44:38.571" v="1959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5-19T04:44:38.571" v="1959"/>
          <ac:spMkLst>
            <pc:docMk/>
            <pc:sldMk cId="310744200" sldId="405"/>
            <ac:spMk id="3" creationId="{3F69F59D-3B42-A73E-9358-4FEDAD39870D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4T14:24:37.730" v="3403"/>
        <pc:sldMkLst>
          <pc:docMk/>
          <pc:sldMk cId="3050981844" sldId="406"/>
        </pc:sldMkLst>
        <pc:spChg chg="mod">
          <ac:chgData name="Glen Jones" userId="e846aaca-4b24-4b13-b0d0-f2308e16b284" providerId="ADAL" clId="{ED47ACC3-9597-4D89-A1DC-43CF280EF274}" dt="2026-05-19T04:44:38.571" v="1959"/>
          <ac:spMkLst>
            <pc:docMk/>
            <pc:sldMk cId="3050981844" sldId="406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9T04:44:45.708" v="1961" actId="14100"/>
          <ac:spMkLst>
            <pc:docMk/>
            <pc:sldMk cId="3050981844" sldId="406"/>
            <ac:spMk id="4" creationId="{B1B33E5C-FFF6-CC54-4C1F-EEA21F92463E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4:24:40.586" v="3404"/>
        <pc:sldMkLst>
          <pc:docMk/>
          <pc:sldMk cId="542130431" sldId="407"/>
        </pc:sldMkLst>
        <pc:spChg chg="add mod">
          <ac:chgData name="Glen Jones" userId="e846aaca-4b24-4b13-b0d0-f2308e16b284" providerId="ADAL" clId="{ED47ACC3-9597-4D89-A1DC-43CF280EF274}" dt="2026-05-19T04:44:49.050" v="1963"/>
          <ac:spMkLst>
            <pc:docMk/>
            <pc:sldMk cId="542130431" sldId="407"/>
            <ac:spMk id="2" creationId="{B75B69CE-C2B4-9405-FC64-318A56454AFB}"/>
          </ac:spMkLst>
        </pc:spChg>
        <pc:spChg chg="mod">
          <ac:chgData name="Glen Jones" userId="e846aaca-4b24-4b13-b0d0-f2308e16b284" providerId="ADAL" clId="{ED47ACC3-9597-4D89-A1DC-43CF280EF274}" dt="2026-05-19T04:44:38.571" v="1959"/>
          <ac:spMkLst>
            <pc:docMk/>
            <pc:sldMk cId="542130431" sldId="407"/>
            <ac:spMk id="3" creationId="{F56B8C05-ED27-90BD-EBA3-65153BCD1317}"/>
          </ac:spMkLst>
        </pc:spChg>
        <pc:spChg chg="add mod">
          <ac:chgData name="Glen Jones" userId="e846aaca-4b24-4b13-b0d0-f2308e16b284" providerId="ADAL" clId="{ED47ACC3-9597-4D89-A1DC-43CF280EF274}" dt="2026-05-19T04:45:06.050" v="1969"/>
          <ac:spMkLst>
            <pc:docMk/>
            <pc:sldMk cId="542130431" sldId="407"/>
            <ac:spMk id="4" creationId="{C79BB07A-A1C0-F145-D512-FB27D22079C8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4T14:24:44.111" v="3405"/>
        <pc:sldMkLst>
          <pc:docMk/>
          <pc:sldMk cId="1744151026" sldId="408"/>
        </pc:sldMkLst>
        <pc:spChg chg="mod">
          <ac:chgData name="Glen Jones" userId="e846aaca-4b24-4b13-b0d0-f2308e16b284" providerId="ADAL" clId="{ED47ACC3-9597-4D89-A1DC-43CF280EF274}" dt="2026-05-19T04:44:38.571" v="1959"/>
          <ac:spMkLst>
            <pc:docMk/>
            <pc:sldMk cId="1744151026" sldId="408"/>
            <ac:spMk id="3" creationId="{386AED87-047E-4C12-B61E-B73E2CAE323A}"/>
          </ac:spMkLst>
        </pc:spChg>
        <pc:spChg chg="mod">
          <ac:chgData name="Glen Jones" userId="e846aaca-4b24-4b13-b0d0-f2308e16b284" providerId="ADAL" clId="{ED47ACC3-9597-4D89-A1DC-43CF280EF274}" dt="2026-05-19T04:45:01.175" v="1967" actId="14100"/>
          <ac:spMkLst>
            <pc:docMk/>
            <pc:sldMk cId="1744151026" sldId="408"/>
            <ac:spMk id="4" creationId="{1C092C22-41B9-C5FE-9142-2EC8C344233E}"/>
          </ac:spMkLst>
        </pc:spChg>
        <pc:spChg chg="add mod">
          <ac:chgData name="Glen Jones" userId="e846aaca-4b24-4b13-b0d0-f2308e16b284" providerId="ADAL" clId="{ED47ACC3-9597-4D89-A1DC-43CF280EF274}" dt="2026-05-19T04:44:52.410" v="1965"/>
          <ac:spMkLst>
            <pc:docMk/>
            <pc:sldMk cId="1744151026" sldId="408"/>
            <ac:spMk id="5" creationId="{7EE7E5B8-7943-BF6F-E596-A880C3CDB15F}"/>
          </ac:spMkLst>
        </pc:spChg>
        <pc:cxnChg chg="mod">
          <ac:chgData name="Glen Jones" userId="e846aaca-4b24-4b13-b0d0-f2308e16b284" providerId="ADAL" clId="{ED47ACC3-9597-4D89-A1DC-43CF280EF274}" dt="2026-05-19T04:45:12.960" v="1971" actId="14100"/>
          <ac:cxnSpMkLst>
            <pc:docMk/>
            <pc:sldMk cId="1744151026" sldId="408"/>
            <ac:cxnSpMk id="7" creationId="{E5C3B8E6-F28D-F759-3EBB-9E04DB6C7DB9}"/>
          </ac:cxnSpMkLst>
        </pc:cxnChg>
      </pc:sldChg>
      <pc:sldChg chg="modSp add mod ord modTransition">
        <pc:chgData name="Glen Jones" userId="e846aaca-4b24-4b13-b0d0-f2308e16b284" providerId="ADAL" clId="{ED47ACC3-9597-4D89-A1DC-43CF280EF274}" dt="2026-05-19T05:23:22.740" v="3331" actId="20577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19T05:23:22.740" v="3331" actId="20577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9T05:23:15.527" v="3327" actId="108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9T05:23:02.420" v="3322"/>
          <ac:spMkLst>
            <pc:docMk/>
            <pc:sldMk cId="367735228" sldId="419"/>
            <ac:spMk id="5" creationId="{2A425721-9E2A-0CA6-41AA-D7F3A00FA5A0}"/>
          </ac:spMkLst>
        </pc:spChg>
      </pc:sldChg>
      <pc:sldChg chg="modSp add mod">
        <pc:chgData name="Glen Jones" userId="e846aaca-4b24-4b13-b0d0-f2308e16b284" providerId="ADAL" clId="{ED47ACC3-9597-4D89-A1DC-43CF280EF274}" dt="2026-05-19T05:24:03.312" v="3344" actId="20577"/>
        <pc:sldMkLst>
          <pc:docMk/>
          <pc:sldMk cId="1341852695" sldId="423"/>
        </pc:sldMkLst>
        <pc:spChg chg="mod">
          <ac:chgData name="Glen Jones" userId="e846aaca-4b24-4b13-b0d0-f2308e16b284" providerId="ADAL" clId="{ED47ACC3-9597-4D89-A1DC-43CF280EF274}" dt="2026-05-19T05:24:03.312" v="3344" actId="20577"/>
          <ac:spMkLst>
            <pc:docMk/>
            <pc:sldMk cId="1341852695" sldId="423"/>
            <ac:spMk id="2" creationId="{5EFBE846-0FD4-8638-4751-35CC8DC9A269}"/>
          </ac:spMkLst>
        </pc:spChg>
        <pc:spChg chg="mod">
          <ac:chgData name="Glen Jones" userId="e846aaca-4b24-4b13-b0d0-f2308e16b284" providerId="ADAL" clId="{ED47ACC3-9597-4D89-A1DC-43CF280EF274}" dt="2026-05-19T05:23:53.001" v="3339" actId="108"/>
          <ac:spMkLst>
            <pc:docMk/>
            <pc:sldMk cId="1341852695" sldId="423"/>
            <ac:spMk id="3" creationId="{36DA2110-4BE1-39C2-2461-E19A00877757}"/>
          </ac:spMkLst>
        </pc:spChg>
        <pc:spChg chg="mod">
          <ac:chgData name="Glen Jones" userId="e846aaca-4b24-4b13-b0d0-f2308e16b284" providerId="ADAL" clId="{ED47ACC3-9597-4D89-A1DC-43CF280EF274}" dt="2026-05-19T05:23:41.252" v="3334"/>
          <ac:spMkLst>
            <pc:docMk/>
            <pc:sldMk cId="1341852695" sldId="423"/>
            <ac:spMk id="5" creationId="{70568C33-A545-1C92-825B-B79766889D5A}"/>
          </ac:spMkLst>
        </pc:spChg>
      </pc:sldChg>
      <pc:sldChg chg="add">
        <pc:chgData name="Glen Jones" userId="e846aaca-4b24-4b13-b0d0-f2308e16b284" providerId="ADAL" clId="{ED47ACC3-9597-4D89-A1DC-43CF280EF274}" dt="2026-05-06T08:01:33.908" v="1084"/>
        <pc:sldMkLst>
          <pc:docMk/>
          <pc:sldMk cId="3384485664" sldId="544"/>
        </pc:sldMkLst>
      </pc:sldChg>
      <pc:sldChg chg="modSp add mod">
        <pc:chgData name="Glen Jones" userId="e846aaca-4b24-4b13-b0d0-f2308e16b284" providerId="ADAL" clId="{ED47ACC3-9597-4D89-A1DC-43CF280EF274}" dt="2026-05-06T08:02:01.540" v="1098" actId="20577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addSp modSp add mod modAnim modNotesTx">
        <pc:chgData name="Glen Jones" userId="e846aaca-4b24-4b13-b0d0-f2308e16b284" providerId="ADAL" clId="{ED47ACC3-9597-4D89-A1DC-43CF280EF274}" dt="2026-06-04T14:23:55.609" v="3401" actId="114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6-04T14:23:26.875" v="3361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6T08:02:11.667" v="1112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06T08:02:12.963" v="1114" actId="20577"/>
          <ac:spMkLst>
            <pc:docMk/>
            <pc:sldMk cId="2004214985" sldId="548"/>
            <ac:spMk id="5" creationId="{D2AAB968-A4A0-004B-E7A7-3C26DCF9018A}"/>
          </ac:spMkLst>
        </pc:spChg>
        <pc:spChg chg="add mod">
          <ac:chgData name="Glen Jones" userId="e846aaca-4b24-4b13-b0d0-f2308e16b284" providerId="ADAL" clId="{ED47ACC3-9597-4D89-A1DC-43CF280EF274}" dt="2026-06-04T14:23:55.609" v="3401" actId="114"/>
          <ac:spMkLst>
            <pc:docMk/>
            <pc:sldMk cId="2004214985" sldId="548"/>
            <ac:spMk id="13" creationId="{42FFDE47-8537-A999-A192-5B74CD5279E1}"/>
          </ac:spMkLst>
        </pc:spChg>
      </pc:sldChg>
      <pc:sldChg chg="modSp add del mod">
        <pc:chgData name="Glen Jones" userId="e846aaca-4b24-4b13-b0d0-f2308e16b284" providerId="ADAL" clId="{ED47ACC3-9597-4D89-A1DC-43CF280EF274}" dt="2026-05-19T04:59:09.730" v="2490" actId="20577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5-12T17:18:25.672" v="1646" actId="14100"/>
          <ac:spMkLst>
            <pc:docMk/>
            <pc:sldMk cId="3884127521" sldId="549"/>
            <ac:spMk id="2" creationId="{015BABD6-02FF-EE0C-0646-304A1D2E7C7B}"/>
          </ac:spMkLst>
        </pc:spChg>
        <pc:spChg chg="mod">
          <ac:chgData name="Glen Jones" userId="e846aaca-4b24-4b13-b0d0-f2308e16b284" providerId="ADAL" clId="{ED47ACC3-9597-4D89-A1DC-43CF280EF274}" dt="2026-05-19T04:59:09.730" v="2490" actId="20577"/>
          <ac:spMkLst>
            <pc:docMk/>
            <pc:sldMk cId="3884127521" sldId="549"/>
            <ac:spMk id="3" creationId="{F430E31B-1F64-3ABE-72C0-369E4903DBA1}"/>
          </ac:spMkLst>
        </pc:spChg>
      </pc:sldChg>
      <pc:sldChg chg="modSp add mod modAnim">
        <pc:chgData name="Glen Jones" userId="e846aaca-4b24-4b13-b0d0-f2308e16b284" providerId="ADAL" clId="{ED47ACC3-9597-4D89-A1DC-43CF280EF274}" dt="2026-06-04T14:24:11.255" v="3402"/>
        <pc:sldMkLst>
          <pc:docMk/>
          <pc:sldMk cId="294792751" sldId="551"/>
        </pc:sldMkLst>
        <pc:spChg chg="mod">
          <ac:chgData name="Glen Jones" userId="e846aaca-4b24-4b13-b0d0-f2308e16b284" providerId="ADAL" clId="{ED47ACC3-9597-4D89-A1DC-43CF280EF274}" dt="2026-05-19T04:46:52.680" v="2025" actId="20577"/>
          <ac:spMkLst>
            <pc:docMk/>
            <pc:sldMk cId="294792751" sldId="551"/>
            <ac:spMk id="2" creationId="{871F52B6-B1E5-A1FF-1BD3-5FF6AF4DC0F8}"/>
          </ac:spMkLst>
        </pc:spChg>
      </pc:sldChg>
      <pc:sldChg chg="addSp modSp add mod">
        <pc:chgData name="Glen Jones" userId="e846aaca-4b24-4b13-b0d0-f2308e16b284" providerId="ADAL" clId="{ED47ACC3-9597-4D89-A1DC-43CF280EF274}" dt="2026-05-19T04:46:27.340" v="2014" actId="20577"/>
        <pc:sldMkLst>
          <pc:docMk/>
          <pc:sldMk cId="2422322316" sldId="552"/>
        </pc:sldMkLst>
        <pc:spChg chg="mod">
          <ac:chgData name="Glen Jones" userId="e846aaca-4b24-4b13-b0d0-f2308e16b284" providerId="ADAL" clId="{ED47ACC3-9597-4D89-A1DC-43CF280EF274}" dt="2026-05-19T04:44:23.051" v="1957" actId="1076"/>
          <ac:spMkLst>
            <pc:docMk/>
            <pc:sldMk cId="2422322316" sldId="552"/>
            <ac:spMk id="2" creationId="{5446C34B-D65E-4939-DA1E-E801E18CE822}"/>
          </ac:spMkLst>
        </pc:spChg>
        <pc:graphicFrameChg chg="add mod modGraphic">
          <ac:chgData name="Glen Jones" userId="e846aaca-4b24-4b13-b0d0-f2308e16b284" providerId="ADAL" clId="{ED47ACC3-9597-4D89-A1DC-43CF280EF274}" dt="2026-05-19T04:46:27.340" v="2014" actId="20577"/>
          <ac:graphicFrameMkLst>
            <pc:docMk/>
            <pc:sldMk cId="2422322316" sldId="552"/>
            <ac:graphicFrameMk id="4" creationId="{861C6F85-2AE6-382A-1E80-7A281D82F5E7}"/>
          </ac:graphicFrameMkLst>
        </pc:graphicFrameChg>
      </pc:sldChg>
      <pc:sldChg chg="addSp delSp modSp add mod addAnim delAnim">
        <pc:chgData name="Glen Jones" userId="e846aaca-4b24-4b13-b0d0-f2308e16b284" providerId="ADAL" clId="{ED47ACC3-9597-4D89-A1DC-43CF280EF274}" dt="2026-05-19T05:11:12.621" v="2923"/>
        <pc:sldMkLst>
          <pc:docMk/>
          <pc:sldMk cId="263774763" sldId="553"/>
        </pc:sldMkLst>
        <pc:spChg chg="mod">
          <ac:chgData name="Glen Jones" userId="e846aaca-4b24-4b13-b0d0-f2308e16b284" providerId="ADAL" clId="{ED47ACC3-9597-4D89-A1DC-43CF280EF274}" dt="2026-05-19T05:07:00.284" v="2762" actId="20577"/>
          <ac:spMkLst>
            <pc:docMk/>
            <pc:sldMk cId="263774763" sldId="553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9T05:08:25.869" v="2803" actId="20577"/>
          <ac:spMkLst>
            <pc:docMk/>
            <pc:sldMk cId="263774763" sldId="553"/>
            <ac:spMk id="3" creationId="{FA79B487-2B39-D1FB-C619-7086E17203C8}"/>
          </ac:spMkLst>
        </pc:spChg>
        <pc:picChg chg="add mod modCrop">
          <ac:chgData name="Glen Jones" userId="e846aaca-4b24-4b13-b0d0-f2308e16b284" providerId="ADAL" clId="{ED47ACC3-9597-4D89-A1DC-43CF280EF274}" dt="2026-05-19T05:08:07.759" v="2769" actId="1076"/>
          <ac:picMkLst>
            <pc:docMk/>
            <pc:sldMk cId="263774763" sldId="553"/>
            <ac:picMk id="8" creationId="{C246465D-3DD4-74BB-6BF2-0EAF5C43A476}"/>
          </ac:picMkLst>
        </pc:picChg>
      </pc:sldChg>
      <pc:sldChg chg="modSp add mod addAnim delAnim">
        <pc:chgData name="Glen Jones" userId="e846aaca-4b24-4b13-b0d0-f2308e16b284" providerId="ADAL" clId="{ED47ACC3-9597-4D89-A1DC-43CF280EF274}" dt="2026-05-19T05:11:23.643" v="2926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19T04:57:12.684" v="2468" actId="6549"/>
          <ac:spMkLst>
            <pc:docMk/>
            <pc:sldMk cId="4226192905" sldId="556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5-19T04:57:15.715" v="2469" actId="20577"/>
          <ac:spMkLst>
            <pc:docMk/>
            <pc:sldMk cId="4226192905" sldId="556"/>
            <ac:spMk id="5" creationId="{DE6780CA-51CB-A8EC-7EEE-081AE5260062}"/>
          </ac:spMkLst>
        </pc:spChg>
      </pc:sldChg>
      <pc:sldChg chg="modSp add mod">
        <pc:chgData name="Glen Jones" userId="e846aaca-4b24-4b13-b0d0-f2308e16b284" providerId="ADAL" clId="{ED47ACC3-9597-4D89-A1DC-43CF280EF274}" dt="2026-05-19T05:06:03.591" v="2751" actId="20577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5-19T05:05:49.501" v="2746" actId="20577"/>
          <ac:spMkLst>
            <pc:docMk/>
            <pc:sldMk cId="1500668299" sldId="557"/>
            <ac:spMk id="2" creationId="{FF607F65-1C30-8508-E599-8FFC97E771A7}"/>
          </ac:spMkLst>
        </pc:spChg>
        <pc:spChg chg="mod">
          <ac:chgData name="Glen Jones" userId="e846aaca-4b24-4b13-b0d0-f2308e16b284" providerId="ADAL" clId="{ED47ACC3-9597-4D89-A1DC-43CF280EF274}" dt="2026-05-19T05:05:27.190" v="2713"/>
          <ac:spMkLst>
            <pc:docMk/>
            <pc:sldMk cId="1500668299" sldId="557"/>
            <ac:spMk id="4" creationId="{5FEE5AFF-4654-BC7D-CAC4-2E9B56D556D4}"/>
          </ac:spMkLst>
        </pc:spChg>
        <pc:spChg chg="mod">
          <ac:chgData name="Glen Jones" userId="e846aaca-4b24-4b13-b0d0-f2308e16b284" providerId="ADAL" clId="{ED47ACC3-9597-4D89-A1DC-43CF280EF274}" dt="2026-05-19T05:05:30.783" v="2715" actId="20577"/>
          <ac:spMkLst>
            <pc:docMk/>
            <pc:sldMk cId="1500668299" sldId="557"/>
            <ac:spMk id="8" creationId="{631F1335-6442-133C-2462-BB37081167E9}"/>
          </ac:spMkLst>
        </pc:spChg>
        <pc:spChg chg="mod">
          <ac:chgData name="Glen Jones" userId="e846aaca-4b24-4b13-b0d0-f2308e16b284" providerId="ADAL" clId="{ED47ACC3-9597-4D89-A1DC-43CF280EF274}" dt="2026-05-19T05:05:55.310" v="2748" actId="27636"/>
          <ac:spMkLst>
            <pc:docMk/>
            <pc:sldMk cId="1500668299" sldId="557"/>
            <ac:spMk id="13" creationId="{202E8D6A-F97E-7E84-4BA8-CCE15C6C8CC0}"/>
          </ac:spMkLst>
        </pc:spChg>
        <pc:spChg chg="mod">
          <ac:chgData name="Glen Jones" userId="e846aaca-4b24-4b13-b0d0-f2308e16b284" providerId="ADAL" clId="{ED47ACC3-9597-4D89-A1DC-43CF280EF274}" dt="2026-05-19T05:05:37.050" v="2740"/>
          <ac:spMkLst>
            <pc:docMk/>
            <pc:sldMk cId="1500668299" sldId="557"/>
            <ac:spMk id="15" creationId="{7A5C679D-D880-DDF4-628D-85A9B7580903}"/>
          </ac:spMkLst>
        </pc:spChg>
        <pc:spChg chg="mod">
          <ac:chgData name="Glen Jones" userId="e846aaca-4b24-4b13-b0d0-f2308e16b284" providerId="ADAL" clId="{ED47ACC3-9597-4D89-A1DC-43CF280EF274}" dt="2026-05-19T05:05:35.134" v="2739" actId="20577"/>
          <ac:spMkLst>
            <pc:docMk/>
            <pc:sldMk cId="1500668299" sldId="557"/>
            <ac:spMk id="16" creationId="{56A8606C-FFF2-36FE-5617-C9B0B4E1569F}"/>
          </ac:spMkLst>
        </pc:spChg>
        <pc:spChg chg="mod">
          <ac:chgData name="Glen Jones" userId="e846aaca-4b24-4b13-b0d0-f2308e16b284" providerId="ADAL" clId="{ED47ACC3-9597-4D89-A1DC-43CF280EF274}" dt="2026-05-19T05:06:03.591" v="2751" actId="20577"/>
          <ac:spMkLst>
            <pc:docMk/>
            <pc:sldMk cId="1500668299" sldId="557"/>
            <ac:spMk id="17" creationId="{21F7DFFB-5536-81CB-6E82-50A777BAF749}"/>
          </ac:spMkLst>
        </pc:spChg>
        <pc:spChg chg="mod">
          <ac:chgData name="Glen Jones" userId="e846aaca-4b24-4b13-b0d0-f2308e16b284" providerId="ADAL" clId="{ED47ACC3-9597-4D89-A1DC-43CF280EF274}" dt="2026-05-19T05:06:01.650" v="2750" actId="20577"/>
          <ac:spMkLst>
            <pc:docMk/>
            <pc:sldMk cId="1500668299" sldId="557"/>
            <ac:spMk id="21" creationId="{DD3E1E97-24D2-735C-7668-36F9F4E7C91C}"/>
          </ac:spMkLst>
        </pc:spChg>
      </pc:sldChg>
      <pc:sldChg chg="addSp delSp modSp add mod addAnim delAnim modAnim modNotesTx">
        <pc:chgData name="Glen Jones" userId="e846aaca-4b24-4b13-b0d0-f2308e16b284" providerId="ADAL" clId="{ED47ACC3-9597-4D89-A1DC-43CF280EF274}" dt="2026-05-19T05:28:01.250" v="3353" actId="20577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19T05:01:33.989" v="2596" actId="20577"/>
          <ac:spMkLst>
            <pc:docMk/>
            <pc:sldMk cId="3428596516" sldId="558"/>
            <ac:spMk id="2" creationId="{86669CBF-2EF0-F188-8CAC-6A5E78FDBC81}"/>
          </ac:spMkLst>
        </pc:spChg>
        <pc:spChg chg="add mod">
          <ac:chgData name="Glen Jones" userId="e846aaca-4b24-4b13-b0d0-f2308e16b284" providerId="ADAL" clId="{ED47ACC3-9597-4D89-A1DC-43CF280EF274}" dt="2026-05-19T05:00:45.893" v="2567" actId="1076"/>
          <ac:spMkLst>
            <pc:docMk/>
            <pc:sldMk cId="3428596516" sldId="558"/>
            <ac:spMk id="6" creationId="{9BB49822-DB5E-FD21-6C1C-AA9AAD3A6A56}"/>
          </ac:spMkLst>
        </pc:spChg>
        <pc:spChg chg="mod">
          <ac:chgData name="Glen Jones" userId="e846aaca-4b24-4b13-b0d0-f2308e16b284" providerId="ADAL" clId="{ED47ACC3-9597-4D89-A1DC-43CF280EF274}" dt="2026-05-19T05:01:36.102" v="2599" actId="20577"/>
          <ac:spMkLst>
            <pc:docMk/>
            <pc:sldMk cId="3428596516" sldId="558"/>
            <ac:spMk id="8" creationId="{346E4D7F-3A35-884E-5E9F-4379157E1220}"/>
          </ac:spMkLst>
        </pc:spChg>
        <pc:spChg chg="mod">
          <ac:chgData name="Glen Jones" userId="e846aaca-4b24-4b13-b0d0-f2308e16b284" providerId="ADAL" clId="{ED47ACC3-9597-4D89-A1DC-43CF280EF274}" dt="2026-05-19T05:01:16.250" v="2582" actId="1076"/>
          <ac:spMkLst>
            <pc:docMk/>
            <pc:sldMk cId="3428596516" sldId="558"/>
            <ac:spMk id="9" creationId="{E7990F87-5911-6815-D91A-88BD11C9A204}"/>
          </ac:spMkLst>
        </pc:spChg>
        <pc:spChg chg="mod">
          <ac:chgData name="Glen Jones" userId="e846aaca-4b24-4b13-b0d0-f2308e16b284" providerId="ADAL" clId="{ED47ACC3-9597-4D89-A1DC-43CF280EF274}" dt="2026-05-19T05:03:06.281" v="2633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19T05:00:48.210" v="2569" actId="27636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19T05:03:39.530" v="2656" actId="20577"/>
          <ac:spMkLst>
            <pc:docMk/>
            <pc:sldMk cId="3428596516" sldId="558"/>
            <ac:spMk id="13" creationId="{59825345-2B19-CDFC-CBB1-03AFB32CBE31}"/>
          </ac:spMkLst>
        </pc:spChg>
        <pc:spChg chg="add mod">
          <ac:chgData name="Glen Jones" userId="e846aaca-4b24-4b13-b0d0-f2308e16b284" providerId="ADAL" clId="{ED47ACC3-9597-4D89-A1DC-43CF280EF274}" dt="2026-05-19T05:01:31.860" v="2592" actId="20577"/>
          <ac:spMkLst>
            <pc:docMk/>
            <pc:sldMk cId="3428596516" sldId="558"/>
            <ac:spMk id="14" creationId="{F4A72C03-EB18-5180-CE29-3F58CE53B74A}"/>
          </ac:spMkLst>
        </pc:spChg>
        <pc:spChg chg="mod">
          <ac:chgData name="Glen Jones" userId="e846aaca-4b24-4b13-b0d0-f2308e16b284" providerId="ADAL" clId="{ED47ACC3-9597-4D89-A1DC-43CF280EF274}" dt="2026-05-19T05:01:29.491" v="2590" actId="20577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19T05:02:59.657" v="2632" actId="27636"/>
          <ac:spMkLst>
            <pc:docMk/>
            <pc:sldMk cId="3428596516" sldId="558"/>
            <ac:spMk id="16" creationId="{A2DF7EE5-D04F-5841-3C96-69C103918657}"/>
          </ac:spMkLst>
        </pc:spChg>
        <pc:spChg chg="mod">
          <ac:chgData name="Glen Jones" userId="e846aaca-4b24-4b13-b0d0-f2308e16b284" providerId="ADAL" clId="{ED47ACC3-9597-4D89-A1DC-43CF280EF274}" dt="2026-05-19T05:01:20.190" v="2584" actId="1076"/>
          <ac:spMkLst>
            <pc:docMk/>
            <pc:sldMk cId="3428596516" sldId="558"/>
            <ac:spMk id="17" creationId="{8FBA5E2B-1EA5-9981-13F0-F7DF2D649AA9}"/>
          </ac:spMkLst>
        </pc:spChg>
        <pc:spChg chg="add mod">
          <ac:chgData name="Glen Jones" userId="e846aaca-4b24-4b13-b0d0-f2308e16b284" providerId="ADAL" clId="{ED47ACC3-9597-4D89-A1DC-43CF280EF274}" dt="2026-05-19T05:01:26.045" v="2587" actId="1076"/>
          <ac:spMkLst>
            <pc:docMk/>
            <pc:sldMk cId="3428596516" sldId="558"/>
            <ac:spMk id="18" creationId="{1020BA1F-FE3D-4C7B-37B0-72692891829C}"/>
          </ac:spMkLst>
        </pc:spChg>
        <pc:spChg chg="add mod">
          <ac:chgData name="Glen Jones" userId="e846aaca-4b24-4b13-b0d0-f2308e16b284" providerId="ADAL" clId="{ED47ACC3-9597-4D89-A1DC-43CF280EF274}" dt="2026-05-19T05:02:56.869" v="2630" actId="20577"/>
          <ac:spMkLst>
            <pc:docMk/>
            <pc:sldMk cId="3428596516" sldId="558"/>
            <ac:spMk id="19" creationId="{725C2674-30A2-EE3B-AA55-992776452269}"/>
          </ac:spMkLst>
        </pc:spChg>
      </pc:sldChg>
      <pc:sldChg chg="modSp add mod modNotesTx">
        <pc:chgData name="Glen Jones" userId="e846aaca-4b24-4b13-b0d0-f2308e16b284" providerId="ADAL" clId="{ED47ACC3-9597-4D89-A1DC-43CF280EF274}" dt="2026-05-19T04:59:57.583" v="2505" actId="20577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5-19T04:57:23.869" v="2477" actId="20577"/>
          <ac:spMkLst>
            <pc:docMk/>
            <pc:sldMk cId="538845975" sldId="562"/>
            <ac:spMk id="7" creationId="{160C4585-CAD7-6BA9-B95C-29A79F9AE829}"/>
          </ac:spMkLst>
        </pc:spChg>
        <pc:spChg chg="mod">
          <ac:chgData name="Glen Jones" userId="e846aaca-4b24-4b13-b0d0-f2308e16b284" providerId="ADAL" clId="{ED47ACC3-9597-4D89-A1DC-43CF280EF274}" dt="2026-05-19T04:57:16.925" v="2470" actId="20577"/>
          <ac:spMkLst>
            <pc:docMk/>
            <pc:sldMk cId="538845975" sldId="562"/>
            <ac:spMk id="10" creationId="{F29521D0-4A95-A62C-E9D1-477AA95D82C7}"/>
          </ac:spMkLst>
        </pc:spChg>
        <pc:spChg chg="mod">
          <ac:chgData name="Glen Jones" userId="e846aaca-4b24-4b13-b0d0-f2308e16b284" providerId="ADAL" clId="{ED47ACC3-9597-4D89-A1DC-43CF280EF274}" dt="2026-05-19T04:57:31.313" v="2479" actId="27636"/>
          <ac:spMkLst>
            <pc:docMk/>
            <pc:sldMk cId="538845975" sldId="562"/>
            <ac:spMk id="18" creationId="{5CA2506D-35FA-30FE-C855-FB3FD9DF52BB}"/>
          </ac:spMkLst>
        </pc:spChg>
        <pc:spChg chg="mod">
          <ac:chgData name="Glen Jones" userId="e846aaca-4b24-4b13-b0d0-f2308e16b284" providerId="ADAL" clId="{ED47ACC3-9597-4D89-A1DC-43CF280EF274}" dt="2026-05-19T04:57:19.410" v="2471" actId="20577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5-19T04:57:21.192" v="2473" actId="20577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5-19T04:59:50.269" v="2494" actId="20577"/>
          <ac:spMkLst>
            <pc:docMk/>
            <pc:sldMk cId="538845975" sldId="562"/>
            <ac:spMk id="23" creationId="{7C2176E0-5EF8-2059-1F08-2ECF4C09DAC4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9T05:11:20.327" v="2925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19T05:00:36.470" v="2564" actId="20577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5-19T05:00:20.490" v="2519" actId="1076"/>
          <ac:spMkLst>
            <pc:docMk/>
            <pc:sldMk cId="2162945693" sldId="565"/>
            <ac:spMk id="4" creationId="{208A5956-B1F5-B921-3213-ABEB4C773962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9T05:11:16.740" v="2924"/>
        <pc:sldMkLst>
          <pc:docMk/>
          <pc:sldMk cId="1728260365" sldId="566"/>
        </pc:sldMkLst>
        <pc:spChg chg="mod">
          <ac:chgData name="Glen Jones" userId="e846aaca-4b24-4b13-b0d0-f2308e16b284" providerId="ADAL" clId="{ED47ACC3-9597-4D89-A1DC-43CF280EF274}" dt="2026-05-19T05:05:23.244" v="2712" actId="20577"/>
          <ac:spMkLst>
            <pc:docMk/>
            <pc:sldMk cId="1728260365" sldId="566"/>
            <ac:spMk id="3" creationId="{E7ECE484-93C2-4116-8060-520F09B9FBB0}"/>
          </ac:spMkLst>
        </pc:spChg>
        <pc:spChg chg="mod">
          <ac:chgData name="Glen Jones" userId="e846aaca-4b24-4b13-b0d0-f2308e16b284" providerId="ADAL" clId="{ED47ACC3-9597-4D89-A1DC-43CF280EF274}" dt="2026-05-19T05:05:08.182" v="2675" actId="20577"/>
          <ac:spMkLst>
            <pc:docMk/>
            <pc:sldMk cId="1728260365" sldId="566"/>
            <ac:spMk id="4" creationId="{BE009EFB-610D-1D3C-C375-50815706ECF8}"/>
          </ac:spMkLst>
        </pc:spChg>
      </pc:sldChg>
      <pc:sldChg chg="addSp delSp modSp add mod addAnim delAnim">
        <pc:chgData name="Glen Jones" userId="e846aaca-4b24-4b13-b0d0-f2308e16b284" providerId="ADAL" clId="{ED47ACC3-9597-4D89-A1DC-43CF280EF274}" dt="2026-05-19T05:09:36.971" v="2850" actId="20577"/>
        <pc:sldMkLst>
          <pc:docMk/>
          <pc:sldMk cId="1303719591" sldId="595"/>
        </pc:sldMkLst>
        <pc:spChg chg="mod">
          <ac:chgData name="Glen Jones" userId="e846aaca-4b24-4b13-b0d0-f2308e16b284" providerId="ADAL" clId="{ED47ACC3-9597-4D89-A1DC-43CF280EF274}" dt="2026-05-19T05:08:31.967" v="2804"/>
          <ac:spMkLst>
            <pc:docMk/>
            <pc:sldMk cId="1303719591" sldId="595"/>
            <ac:spMk id="2" creationId="{7650351B-E31D-FD98-69F3-00802B743B13}"/>
          </ac:spMkLst>
        </pc:spChg>
        <pc:spChg chg="mod">
          <ac:chgData name="Glen Jones" userId="e846aaca-4b24-4b13-b0d0-f2308e16b284" providerId="ADAL" clId="{ED47ACC3-9597-4D89-A1DC-43CF280EF274}" dt="2026-05-19T05:09:16.900" v="2828" actId="1076"/>
          <ac:spMkLst>
            <pc:docMk/>
            <pc:sldMk cId="1303719591" sldId="595"/>
            <ac:spMk id="3" creationId="{4E446017-CFD2-293D-1034-88A0B63B30FF}"/>
          </ac:spMkLst>
        </pc:spChg>
        <pc:spChg chg="mod">
          <ac:chgData name="Glen Jones" userId="e846aaca-4b24-4b13-b0d0-f2308e16b284" providerId="ADAL" clId="{ED47ACC3-9597-4D89-A1DC-43CF280EF274}" dt="2026-05-19T05:09:13.766" v="2826" actId="1076"/>
          <ac:spMkLst>
            <pc:docMk/>
            <pc:sldMk cId="1303719591" sldId="595"/>
            <ac:spMk id="4" creationId="{32D2D58D-0C61-7D35-424E-8F4DE44D4946}"/>
          </ac:spMkLst>
        </pc:spChg>
        <pc:spChg chg="mod">
          <ac:chgData name="Glen Jones" userId="e846aaca-4b24-4b13-b0d0-f2308e16b284" providerId="ADAL" clId="{ED47ACC3-9597-4D89-A1DC-43CF280EF274}" dt="2026-05-19T05:09:24.400" v="2833" actId="20577"/>
          <ac:spMkLst>
            <pc:docMk/>
            <pc:sldMk cId="1303719591" sldId="595"/>
            <ac:spMk id="6" creationId="{87237AAC-9BB5-2ACE-5ADD-19E014A15748}"/>
          </ac:spMkLst>
        </pc:spChg>
        <pc:spChg chg="mod">
          <ac:chgData name="Glen Jones" userId="e846aaca-4b24-4b13-b0d0-f2308e16b284" providerId="ADAL" clId="{ED47ACC3-9597-4D89-A1DC-43CF280EF274}" dt="2026-05-19T05:09:13.766" v="2826" actId="1076"/>
          <ac:spMkLst>
            <pc:docMk/>
            <pc:sldMk cId="1303719591" sldId="595"/>
            <ac:spMk id="8" creationId="{4347CEF7-E4BD-098A-ABE7-2FB4F07DFDFD}"/>
          </ac:spMkLst>
        </pc:spChg>
        <pc:spChg chg="mod">
          <ac:chgData name="Glen Jones" userId="e846aaca-4b24-4b13-b0d0-f2308e16b284" providerId="ADAL" clId="{ED47ACC3-9597-4D89-A1DC-43CF280EF274}" dt="2026-05-19T05:09:21.543" v="2829" actId="1076"/>
          <ac:spMkLst>
            <pc:docMk/>
            <pc:sldMk cId="1303719591" sldId="595"/>
            <ac:spMk id="9" creationId="{822BF028-EF1B-42C5-45A1-2F5DC477FF95}"/>
          </ac:spMkLst>
        </pc:spChg>
        <pc:spChg chg="mod">
          <ac:chgData name="Glen Jones" userId="e846aaca-4b24-4b13-b0d0-f2308e16b284" providerId="ADAL" clId="{ED47ACC3-9597-4D89-A1DC-43CF280EF274}" dt="2026-05-19T05:09:32.025" v="2835" actId="27636"/>
          <ac:spMkLst>
            <pc:docMk/>
            <pc:sldMk cId="1303719591" sldId="595"/>
            <ac:spMk id="10" creationId="{5474D9B8-BD3C-DA80-451E-3E035017CD74}"/>
          </ac:spMkLst>
        </pc:spChg>
        <pc:spChg chg="mod">
          <ac:chgData name="Glen Jones" userId="e846aaca-4b24-4b13-b0d0-f2308e16b284" providerId="ADAL" clId="{ED47ACC3-9597-4D89-A1DC-43CF280EF274}" dt="2026-05-19T05:09:21.543" v="2829" actId="1076"/>
          <ac:spMkLst>
            <pc:docMk/>
            <pc:sldMk cId="1303719591" sldId="595"/>
            <ac:spMk id="11" creationId="{4AD1D913-55E3-B57B-61F1-48546B03B2DF}"/>
          </ac:spMkLst>
        </pc:spChg>
        <pc:spChg chg="mod">
          <ac:chgData name="Glen Jones" userId="e846aaca-4b24-4b13-b0d0-f2308e16b284" providerId="ADAL" clId="{ED47ACC3-9597-4D89-A1DC-43CF280EF274}" dt="2026-05-19T05:09:36.971" v="2850" actId="20577"/>
          <ac:spMkLst>
            <pc:docMk/>
            <pc:sldMk cId="1303719591" sldId="595"/>
            <ac:spMk id="12" creationId="{F4BEEBC1-0786-6595-98A6-CE1F7A4801AB}"/>
          </ac:spMkLst>
        </pc:spChg>
        <pc:picChg chg="add mod">
          <ac:chgData name="Glen Jones" userId="e846aaca-4b24-4b13-b0d0-f2308e16b284" providerId="ADAL" clId="{ED47ACC3-9597-4D89-A1DC-43CF280EF274}" dt="2026-05-19T05:08:51.530" v="2810" actId="1076"/>
          <ac:picMkLst>
            <pc:docMk/>
            <pc:sldMk cId="1303719591" sldId="595"/>
            <ac:picMk id="16" creationId="{15CEE5F8-20DF-D930-4F01-44887CFE459F}"/>
          </ac:picMkLst>
        </pc:picChg>
      </pc:sldChg>
      <pc:sldChg chg="addSp delSp modSp add mod delAnim modAnim">
        <pc:chgData name="Glen Jones" userId="e846aaca-4b24-4b13-b0d0-f2308e16b284" providerId="ADAL" clId="{ED47ACC3-9597-4D89-A1DC-43CF280EF274}" dt="2026-05-19T05:13:20.930" v="2991" actId="20577"/>
        <pc:sldMkLst>
          <pc:docMk/>
          <pc:sldMk cId="1626098705" sldId="606"/>
        </pc:sldMkLst>
        <pc:spChg chg="mod">
          <ac:chgData name="Glen Jones" userId="e846aaca-4b24-4b13-b0d0-f2308e16b284" providerId="ADAL" clId="{ED47ACC3-9597-4D89-A1DC-43CF280EF274}" dt="2026-05-19T05:12:01.270" v="2946" actId="1076"/>
          <ac:spMkLst>
            <pc:docMk/>
            <pc:sldMk cId="1626098705" sldId="606"/>
            <ac:spMk id="4" creationId="{728287C6-32E8-261B-4992-0183ADEEF7D8}"/>
          </ac:spMkLst>
        </pc:spChg>
        <pc:spChg chg="add mod">
          <ac:chgData name="Glen Jones" userId="e846aaca-4b24-4b13-b0d0-f2308e16b284" providerId="ADAL" clId="{ED47ACC3-9597-4D89-A1DC-43CF280EF274}" dt="2026-05-19T05:11:48.333" v="2930"/>
          <ac:spMkLst>
            <pc:docMk/>
            <pc:sldMk cId="1626098705" sldId="606"/>
            <ac:spMk id="6" creationId="{CE6C198D-D68A-57D7-686A-F0464995B9BD}"/>
          </ac:spMkLst>
        </pc:spChg>
        <pc:spChg chg="add mod">
          <ac:chgData name="Glen Jones" userId="e846aaca-4b24-4b13-b0d0-f2308e16b284" providerId="ADAL" clId="{ED47ACC3-9597-4D89-A1DC-43CF280EF274}" dt="2026-05-19T05:12:09.800" v="2952" actId="20577"/>
          <ac:spMkLst>
            <pc:docMk/>
            <pc:sldMk cId="1626098705" sldId="606"/>
            <ac:spMk id="14" creationId="{9EDE6867-8B33-CEAA-AC3D-66DA80401EBD}"/>
          </ac:spMkLst>
        </pc:spChg>
        <pc:spChg chg="add mod">
          <ac:chgData name="Glen Jones" userId="e846aaca-4b24-4b13-b0d0-f2308e16b284" providerId="ADAL" clId="{ED47ACC3-9597-4D89-A1DC-43CF280EF274}" dt="2026-05-19T05:11:48.333" v="2930"/>
          <ac:spMkLst>
            <pc:docMk/>
            <pc:sldMk cId="1626098705" sldId="606"/>
            <ac:spMk id="15" creationId="{858B71DB-AE11-FB70-1D89-2D61BA6DB81D}"/>
          </ac:spMkLst>
        </pc:spChg>
        <pc:spChg chg="add mod">
          <ac:chgData name="Glen Jones" userId="e846aaca-4b24-4b13-b0d0-f2308e16b284" providerId="ADAL" clId="{ED47ACC3-9597-4D89-A1DC-43CF280EF274}" dt="2026-05-19T05:11:48.333" v="2930"/>
          <ac:spMkLst>
            <pc:docMk/>
            <pc:sldMk cId="1626098705" sldId="606"/>
            <ac:spMk id="16" creationId="{CD508B71-F609-0B3B-BBD0-5E2D4EE69BB4}"/>
          </ac:spMkLst>
        </pc:spChg>
        <pc:spChg chg="add mod">
          <ac:chgData name="Glen Jones" userId="e846aaca-4b24-4b13-b0d0-f2308e16b284" providerId="ADAL" clId="{ED47ACC3-9597-4D89-A1DC-43CF280EF274}" dt="2026-05-19T05:11:48.333" v="2930"/>
          <ac:spMkLst>
            <pc:docMk/>
            <pc:sldMk cId="1626098705" sldId="606"/>
            <ac:spMk id="17" creationId="{6583484E-2204-8ED8-7256-ADDFC3B053AA}"/>
          </ac:spMkLst>
        </pc:spChg>
        <pc:spChg chg="add mod">
          <ac:chgData name="Glen Jones" userId="e846aaca-4b24-4b13-b0d0-f2308e16b284" providerId="ADAL" clId="{ED47ACC3-9597-4D89-A1DC-43CF280EF274}" dt="2026-05-19T05:12:04.835" v="2947"/>
          <ac:spMkLst>
            <pc:docMk/>
            <pc:sldMk cId="1626098705" sldId="606"/>
            <ac:spMk id="18" creationId="{294BD965-9C7C-F2CE-1900-2724BE7F1D3B}"/>
          </ac:spMkLst>
        </pc:spChg>
        <pc:spChg chg="add mod">
          <ac:chgData name="Glen Jones" userId="e846aaca-4b24-4b13-b0d0-f2308e16b284" providerId="ADAL" clId="{ED47ACC3-9597-4D89-A1DC-43CF280EF274}" dt="2026-05-19T05:12:13.493" v="2969" actId="27636"/>
          <ac:spMkLst>
            <pc:docMk/>
            <pc:sldMk cId="1626098705" sldId="606"/>
            <ac:spMk id="19" creationId="{4AEA565A-5E95-00F7-2A10-A5DA69511CB4}"/>
          </ac:spMkLst>
        </pc:spChg>
        <pc:spChg chg="add mod">
          <ac:chgData name="Glen Jones" userId="e846aaca-4b24-4b13-b0d0-f2308e16b284" providerId="ADAL" clId="{ED47ACC3-9597-4D89-A1DC-43CF280EF274}" dt="2026-05-19T05:12:06.610" v="2949" actId="20577"/>
          <ac:spMkLst>
            <pc:docMk/>
            <pc:sldMk cId="1626098705" sldId="606"/>
            <ac:spMk id="20" creationId="{FD735F8A-D2AC-7382-5CF7-065DBB2D8F0F}"/>
          </ac:spMkLst>
        </pc:spChg>
        <pc:spChg chg="add mod">
          <ac:chgData name="Glen Jones" userId="e846aaca-4b24-4b13-b0d0-f2308e16b284" providerId="ADAL" clId="{ED47ACC3-9597-4D89-A1DC-43CF280EF274}" dt="2026-05-19T05:13:20.930" v="2991" actId="20577"/>
          <ac:spMkLst>
            <pc:docMk/>
            <pc:sldMk cId="1626098705" sldId="606"/>
            <ac:spMk id="21" creationId="{B45D242B-C50B-ECF3-5B44-B1230B0AA9F6}"/>
          </ac:spMkLst>
        </pc:spChg>
        <pc:spChg chg="add mod">
          <ac:chgData name="Glen Jones" userId="e846aaca-4b24-4b13-b0d0-f2308e16b284" providerId="ADAL" clId="{ED47ACC3-9597-4D89-A1DC-43CF280EF274}" dt="2026-05-19T05:11:48.333" v="2930"/>
          <ac:spMkLst>
            <pc:docMk/>
            <pc:sldMk cId="1626098705" sldId="606"/>
            <ac:spMk id="22" creationId="{59AFDF54-EDE4-5ADD-2096-8C3838297D01}"/>
          </ac:spMkLst>
        </pc:spChg>
        <pc:picChg chg="mod">
          <ac:chgData name="Glen Jones" userId="e846aaca-4b24-4b13-b0d0-f2308e16b284" providerId="ADAL" clId="{ED47ACC3-9597-4D89-A1DC-43CF280EF274}" dt="2026-05-19T05:11:46.409" v="2928" actId="1076"/>
          <ac:picMkLst>
            <pc:docMk/>
            <pc:sldMk cId="1626098705" sldId="606"/>
            <ac:picMk id="5" creationId="{F8A542E7-D5C4-DD99-4717-51220065DECC}"/>
          </ac:picMkLst>
        </pc:picChg>
      </pc:sldChg>
      <pc:sldChg chg="modSp add mod addAnim delAnim">
        <pc:chgData name="Glen Jones" userId="e846aaca-4b24-4b13-b0d0-f2308e16b284" providerId="ADAL" clId="{ED47ACC3-9597-4D89-A1DC-43CF280EF274}" dt="2026-05-19T05:11:07.986" v="2922"/>
        <pc:sldMkLst>
          <pc:docMk/>
          <pc:sldMk cId="2100518653" sldId="610"/>
        </pc:sldMkLst>
        <pc:spChg chg="mod">
          <ac:chgData name="Glen Jones" userId="e846aaca-4b24-4b13-b0d0-f2308e16b284" providerId="ADAL" clId="{ED47ACC3-9597-4D89-A1DC-43CF280EF274}" dt="2026-05-19T05:11:01.002" v="2921" actId="20577"/>
          <ac:spMkLst>
            <pc:docMk/>
            <pc:sldMk cId="2100518653" sldId="610"/>
            <ac:spMk id="3" creationId="{6F2B17FB-5511-59D0-3310-E25E2BEAE4C2}"/>
          </ac:spMkLst>
        </pc:spChg>
        <pc:spChg chg="mod">
          <ac:chgData name="Glen Jones" userId="e846aaca-4b24-4b13-b0d0-f2308e16b284" providerId="ADAL" clId="{ED47ACC3-9597-4D89-A1DC-43CF280EF274}" dt="2026-05-19T05:10:43.136" v="2860" actId="1076"/>
          <ac:spMkLst>
            <pc:docMk/>
            <pc:sldMk cId="2100518653" sldId="610"/>
            <ac:spMk id="4" creationId="{AAF41AF4-85FC-C93D-87CE-6481A936862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Hangs from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im‑ is a form of in‑ used before p, b, m</a:t>
            </a:r>
          </a:p>
          <a:p>
            <a:pPr fontAlgn="t"/>
            <a:endParaRPr lang="en-GB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definition not hanging from.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something 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hanging from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something else, it: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 rely on support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 need help from another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32FA2-7E25-A3F0-97EA-91049ACFA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0B3558-5B6C-6915-4CFF-88CF3A0711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17777F-5638-94C8-D7B0-A90DC1448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70FBD-84FC-0066-24E6-0534039CC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296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are loads of words missing: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indispensable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appendix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159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did the E go from </a:t>
            </a:r>
            <a:r>
              <a:rPr lang="en-GB" dirty="0" err="1"/>
              <a:t>pensE</a:t>
            </a:r>
            <a:r>
              <a:rPr lang="en-GB" dirty="0"/>
              <a:t>? </a:t>
            </a:r>
          </a:p>
          <a:p>
            <a:endParaRPr lang="en-GB" dirty="0"/>
          </a:p>
          <a:p>
            <a:r>
              <a:rPr lang="en-GB" dirty="0"/>
              <a:t>Silent E + Suffix starts with a vowel = Drop the 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Where did the E go from </a:t>
            </a:r>
            <a:r>
              <a:rPr lang="en-GB" dirty="0" err="1"/>
              <a:t>pensE</a:t>
            </a:r>
            <a:r>
              <a:rPr lang="en-GB" dirty="0"/>
              <a:t>? </a:t>
            </a:r>
          </a:p>
          <a:p>
            <a:endParaRPr lang="en-GB" dirty="0"/>
          </a:p>
          <a:p>
            <a:r>
              <a:rPr lang="en-GB" dirty="0"/>
              <a:t>Silent E + Suffix starts with a vowel = Drop the 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885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pend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161361" y="2395621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pend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5B69CE-C2B4-9405-FC64-318A56454AFB}"/>
              </a:ext>
            </a:extLst>
          </p:cNvPr>
          <p:cNvSpPr/>
          <p:nvPr/>
        </p:nvSpPr>
        <p:spPr>
          <a:xfrm>
            <a:off x="8161361" y="2395621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79BB07A-A1C0-F145-D512-FB27D22079C8}"/>
              </a:ext>
            </a:extLst>
          </p:cNvPr>
          <p:cNvSpPr/>
          <p:nvPr/>
        </p:nvSpPr>
        <p:spPr>
          <a:xfrm>
            <a:off x="1289582" y="2183124"/>
            <a:ext cx="2258835" cy="22792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pend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092C22-41B9-C5FE-9142-2EC8C344233E}"/>
              </a:ext>
            </a:extLst>
          </p:cNvPr>
          <p:cNvSpPr/>
          <p:nvPr/>
        </p:nvSpPr>
        <p:spPr>
          <a:xfrm>
            <a:off x="1289582" y="2183124"/>
            <a:ext cx="2258835" cy="22792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267200" y="4050967"/>
            <a:ext cx="340284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7EE7E5B8-7943-BF6F-E596-A880C3CDB15F}"/>
              </a:ext>
            </a:extLst>
          </p:cNvPr>
          <p:cNvSpPr/>
          <p:nvPr/>
        </p:nvSpPr>
        <p:spPr>
          <a:xfrm>
            <a:off x="8161361" y="2395621"/>
            <a:ext cx="2741056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de pend ing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depending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Pend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4989048" y="1101185"/>
            <a:ext cx="197131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376093" y="113632"/>
            <a:ext cx="1572005" cy="118328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168045" y="70517"/>
            <a:ext cx="1499489" cy="1183289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Pend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hang, weigh, or pay.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pend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dispensed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compensate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depending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compensate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become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ompensate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to weigh things together and balance them by paying back.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compensate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dispensed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compensate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together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“dispensed”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ispensed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paid out.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dispensed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compensate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dispensed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out/ apart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depends on Aimee for help.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depends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depends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depends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was an independent robot.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621685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independent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7870894" y="4096538"/>
            <a:ext cx="178797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10185840" y="4096538"/>
            <a:ext cx="166621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9697471" y="421966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7870893" y="5050927"/>
            <a:ext cx="178797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independent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10185840" y="5050927"/>
            <a:ext cx="166621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869217" y="4096538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869217" y="5050927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into/not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7401826" y="42369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B49822-DB5E-FD21-6C1C-AA9AAD3A6A56}"/>
              </a:ext>
            </a:extLst>
          </p:cNvPr>
          <p:cNvSpPr txBox="1"/>
          <p:nvPr/>
        </p:nvSpPr>
        <p:spPr>
          <a:xfrm>
            <a:off x="3007536" y="1649241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independent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4A72C03-EB18-5180-CE29-3F58CE53B74A}"/>
              </a:ext>
            </a:extLst>
          </p:cNvPr>
          <p:cNvSpPr txBox="1">
            <a:spLocks/>
          </p:cNvSpPr>
          <p:nvPr/>
        </p:nvSpPr>
        <p:spPr>
          <a:xfrm>
            <a:off x="5909133" y="4096538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020BA1F-FE3D-4C7B-37B0-72692891829C}"/>
              </a:ext>
            </a:extLst>
          </p:cNvPr>
          <p:cNvSpPr/>
          <p:nvPr/>
        </p:nvSpPr>
        <p:spPr>
          <a:xfrm>
            <a:off x="5397041" y="421966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5C2674-30A2-EE3B-AA55-992776452269}"/>
              </a:ext>
            </a:extLst>
          </p:cNvPr>
          <p:cNvSpPr txBox="1">
            <a:spLocks/>
          </p:cNvSpPr>
          <p:nvPr/>
        </p:nvSpPr>
        <p:spPr>
          <a:xfrm>
            <a:off x="5909133" y="5050927"/>
            <a:ext cx="139176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4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suspended the rock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over the trap.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suspended 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58115" y="1661833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suspended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07F65-1C30-8508-E599-8FFC97E771A7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1F1335-6442-133C-2462-BB37081167E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6951D3E9-4DF6-0324-0174-144B8A314A95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7696AFA-7988-D420-E5F4-4FBA58BA3378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02E8D6A-F97E-7E84-4BA8-CCE15C6C8CC0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A5C679D-D880-DDF4-628D-85A9B7580903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suspended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6A8606C-FFF2-36FE-5617-C9B0B4E1569F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1F7DFFB-5536-81CB-6E82-50A777BAF74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D3E1E97-24D2-735C-7668-36F9F4E7C91C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up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DCFE058C-438A-3ACF-9551-82C8E3CDF4B7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pendulum swung back and forth.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751386" y="2410342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pendulum 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46465D-3DD4-74BB-6BF2-0EAF5C43A4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5" t="29652" r="29260" b="12637"/>
          <a:stretch>
            <a:fillRect/>
          </a:stretch>
        </p:blipFill>
        <p:spPr>
          <a:xfrm>
            <a:off x="9059602" y="3980002"/>
            <a:ext cx="3132397" cy="283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pendulum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2D2D58D-0C61-7D35-424E-8F4DE44D4946}"/>
              </a:ext>
            </a:extLst>
          </p:cNvPr>
          <p:cNvSpPr txBox="1">
            <a:spLocks/>
          </p:cNvSpPr>
          <p:nvPr/>
        </p:nvSpPr>
        <p:spPr>
          <a:xfrm>
            <a:off x="5622419" y="40515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237AAC-9BB5-2ACE-5ADD-19E014A15748}"/>
              </a:ext>
            </a:extLst>
          </p:cNvPr>
          <p:cNvSpPr txBox="1">
            <a:spLocks/>
          </p:cNvSpPr>
          <p:nvPr/>
        </p:nvSpPr>
        <p:spPr>
          <a:xfrm>
            <a:off x="8514567" y="40515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ulum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347CEF7-E4BD-098A-ABE7-2FB4F07DFDFD}"/>
              </a:ext>
            </a:extLst>
          </p:cNvPr>
          <p:cNvSpPr/>
          <p:nvPr/>
        </p:nvSpPr>
        <p:spPr>
          <a:xfrm>
            <a:off x="7899855" y="41920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22BF028-EF1B-42C5-45A1-2F5DC477FF95}"/>
              </a:ext>
            </a:extLst>
          </p:cNvPr>
          <p:cNvSpPr/>
          <p:nvPr/>
        </p:nvSpPr>
        <p:spPr>
          <a:xfrm>
            <a:off x="4504466" y="423246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474D9B8-BD3C-DA80-451E-3E035017CD74}"/>
              </a:ext>
            </a:extLst>
          </p:cNvPr>
          <p:cNvSpPr txBox="1">
            <a:spLocks/>
          </p:cNvSpPr>
          <p:nvPr/>
        </p:nvSpPr>
        <p:spPr>
          <a:xfrm>
            <a:off x="5622419" y="502295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D1D913-55E3-B57B-61F1-48546B03B2DF}"/>
              </a:ext>
            </a:extLst>
          </p:cNvPr>
          <p:cNvSpPr txBox="1">
            <a:spLocks/>
          </p:cNvSpPr>
          <p:nvPr/>
        </p:nvSpPr>
        <p:spPr>
          <a:xfrm>
            <a:off x="2112871" y="407037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pendulum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4BEEBC1-0786-6595-98A6-CE1F7A4801AB}"/>
              </a:ext>
            </a:extLst>
          </p:cNvPr>
          <p:cNvSpPr txBox="1">
            <a:spLocks/>
          </p:cNvSpPr>
          <p:nvPr/>
        </p:nvSpPr>
        <p:spPr>
          <a:xfrm>
            <a:off x="8514567" y="502295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little thing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5CEE5F8-20DF-D930-4F01-44887CFE45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5" t="29652" r="29260" b="12637"/>
          <a:stretch>
            <a:fillRect/>
          </a:stretch>
        </p:blipFill>
        <p:spPr>
          <a:xfrm>
            <a:off x="9709839" y="1548088"/>
            <a:ext cx="2278276" cy="206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was worried about the impending challenge.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968930" y="2688108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impending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23892-6000-6430-AD87-E4BEE15A1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8A542E7-D5C4-DD99-4717-51220065D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1A8FC-9E64-8984-EE3B-B05257945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33782BA-B8EC-5928-9D47-427CCC94C5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60" y="1207297"/>
            <a:ext cx="2252001" cy="29015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287C6-32E8-261B-4992-0183ADEEF7D8}"/>
              </a:ext>
            </a:extLst>
          </p:cNvPr>
          <p:cNvSpPr txBox="1"/>
          <p:nvPr/>
        </p:nvSpPr>
        <p:spPr>
          <a:xfrm>
            <a:off x="2415433" y="198245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impending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6C198D-D68A-57D7-686A-F0464995B9B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EDE6867-8B33-CEAA-AC3D-66DA80401EBD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858B71DB-AE11-FB70-1D89-2D61BA6DB81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CD508B71-F609-0B3B-BBD0-5E2D4EE69BB4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83484E-2204-8ED8-7256-ADDFC3B053AA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94BD965-9C7C-F2CE-1900-2724BE7F1D3B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impending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EA565A-5E95-00F7-2A10-A5DA69511CB4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D735F8A-D2AC-7382-5CF7-065DBB2D8F0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45D242B-C50B-ECF3-5B44-B1230B0AA9F6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into/not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(form of in)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59AFDF54-EDE4-5ADD-2096-8C3838297D01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98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223813"/>
              </p:ext>
            </p:extLst>
          </p:nvPr>
        </p:nvGraphicFramePr>
        <p:xfrm>
          <a:off x="2724475" y="1219450"/>
          <a:ext cx="7367587" cy="355600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0347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 + de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ap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im</a:t>
                      </a:r>
                      <a:endParaRPr lang="en-GB" sz="2000" b="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ex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com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dis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 + dis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pense</a:t>
                      </a:r>
                      <a:endParaRPr lang="en-GB" sz="40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hang, weigh, pay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ent</a:t>
                      </a:r>
                      <a:endParaRPr lang="en-GB" sz="2000" b="0" kern="100" dirty="0">
                        <a:solidFill>
                          <a:schemeClr val="dk1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ence</a:t>
                      </a:r>
                      <a:endParaRPr lang="en-GB" sz="2000" b="0" kern="100" dirty="0">
                        <a:solidFill>
                          <a:schemeClr val="dk1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ulum</a:t>
                      </a:r>
                      <a:endParaRPr lang="en-GB" sz="2000" b="0" kern="100" dirty="0">
                        <a:solidFill>
                          <a:schemeClr val="dk1"/>
                        </a:solidFill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ate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able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ix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rope">
            <a:extLst>
              <a:ext uri="{FF2B5EF4-FFF2-40B4-BE49-F238E27FC236}">
                <a16:creationId xmlns:a16="http://schemas.microsoft.com/office/drawing/2014/main" id="{1467A6B2-BBDE-669A-5317-77EBBD85F51A}"/>
              </a:ext>
            </a:extLst>
          </p:cNvPr>
          <p:cNvSpPr txBox="1">
            <a:spLocks/>
          </p:cNvSpPr>
          <p:nvPr/>
        </p:nvSpPr>
        <p:spPr>
          <a:xfrm>
            <a:off x="1455271" y="576980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depends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5CECD2FB-9FC4-1D13-8F66-4D7CE58D84CC}"/>
              </a:ext>
            </a:extLst>
          </p:cNvPr>
          <p:cNvSpPr txBox="1">
            <a:spLocks/>
          </p:cNvSpPr>
          <p:nvPr/>
        </p:nvSpPr>
        <p:spPr>
          <a:xfrm>
            <a:off x="1455271" y="51898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depend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809BF37-325D-33BD-4F59-42E7CEBA78FC}"/>
              </a:ext>
            </a:extLst>
          </p:cNvPr>
          <p:cNvSpPr txBox="1">
            <a:spLocks/>
          </p:cNvSpPr>
          <p:nvPr/>
        </p:nvSpPr>
        <p:spPr>
          <a:xfrm>
            <a:off x="1455271" y="63338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depending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6848FE66-5CE4-EF91-4D97-37BABEA37028}"/>
              </a:ext>
            </a:extLst>
          </p:cNvPr>
          <p:cNvSpPr txBox="1">
            <a:spLocks/>
          </p:cNvSpPr>
          <p:nvPr/>
        </p:nvSpPr>
        <p:spPr>
          <a:xfrm>
            <a:off x="3968836" y="57755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independent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9E27F0FB-62DF-69E8-88EA-A1983473114A}"/>
              </a:ext>
            </a:extLst>
          </p:cNvPr>
          <p:cNvSpPr txBox="1">
            <a:spLocks/>
          </p:cNvSpPr>
          <p:nvPr/>
        </p:nvSpPr>
        <p:spPr>
          <a:xfrm>
            <a:off x="3968836" y="518246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depended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30669F4F-12C8-9334-1E30-5B69B092A16E}"/>
              </a:ext>
            </a:extLst>
          </p:cNvPr>
          <p:cNvSpPr txBox="1">
            <a:spLocks/>
          </p:cNvSpPr>
          <p:nvPr/>
        </p:nvSpPr>
        <p:spPr>
          <a:xfrm>
            <a:off x="3968836" y="63264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independence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E518B1E1-2AC4-37BE-7641-63F7FF20E6A5}"/>
              </a:ext>
            </a:extLst>
          </p:cNvPr>
          <p:cNvSpPr txBox="1">
            <a:spLocks/>
          </p:cNvSpPr>
          <p:nvPr/>
        </p:nvSpPr>
        <p:spPr>
          <a:xfrm>
            <a:off x="6482399" y="57774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append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724A2AC0-6D60-ED6B-15EB-EDE431C8B4C8}"/>
              </a:ext>
            </a:extLst>
          </p:cNvPr>
          <p:cNvSpPr txBox="1">
            <a:spLocks/>
          </p:cNvSpPr>
          <p:nvPr/>
        </p:nvSpPr>
        <p:spPr>
          <a:xfrm>
            <a:off x="6482399" y="51843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suspends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67770DB8-209F-8A42-0912-DF0DB2BC1C3B}"/>
              </a:ext>
            </a:extLst>
          </p:cNvPr>
          <p:cNvSpPr txBox="1">
            <a:spLocks/>
          </p:cNvSpPr>
          <p:nvPr/>
        </p:nvSpPr>
        <p:spPr>
          <a:xfrm>
            <a:off x="6482399" y="63284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impends 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6E802934-F9C2-7F5A-5676-5FC6AD7FC328}"/>
              </a:ext>
            </a:extLst>
          </p:cNvPr>
          <p:cNvSpPr txBox="1">
            <a:spLocks/>
          </p:cNvSpPr>
          <p:nvPr/>
        </p:nvSpPr>
        <p:spPr>
          <a:xfrm>
            <a:off x="8995962" y="57700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compensate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3C9CA05D-C1A1-CE0A-D3EE-99A3E3FEB22E}"/>
              </a:ext>
            </a:extLst>
          </p:cNvPr>
          <p:cNvSpPr txBox="1">
            <a:spLocks/>
          </p:cNvSpPr>
          <p:nvPr/>
        </p:nvSpPr>
        <p:spPr>
          <a:xfrm>
            <a:off x="8995962" y="51769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expense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37E4794A-A95C-032D-ED26-F12E5F9E9A3B}"/>
              </a:ext>
            </a:extLst>
          </p:cNvPr>
          <p:cNvSpPr txBox="1">
            <a:spLocks/>
          </p:cNvSpPr>
          <p:nvPr/>
        </p:nvSpPr>
        <p:spPr>
          <a:xfrm>
            <a:off x="8995962" y="63209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dispense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5" grpId="0" animBg="1"/>
      <p:bldP spid="16" grpId="0" animBg="1"/>
      <p:bldP spid="17" grpId="0" animBg="1"/>
      <p:bldP spid="22" grpId="0" animBg="1"/>
      <p:bldP spid="24" grpId="0" animBg="1"/>
      <p:bldP spid="25" grpId="0" animBg="1"/>
      <p:bldP spid="28" grpId="0" animBg="1"/>
      <p:bldP spid="29" grpId="0" animBg="1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As the clock’s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penulum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swung, the headteacher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desided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susspend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trip.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As the clock’s pendulum swung, the headteacher decided to suspend the trip.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As the clock’s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pendulum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swung, the headteacher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decided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suspend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trip.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maneger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chose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apend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note explaining how the company would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compansate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customers.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manager chose to append a note explaining how the company would compensate customers.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manager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chose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append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note explaining how the company would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compensate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customers.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independent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pending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suspend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append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impend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expend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pendulum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expense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compensate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dispense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restorer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store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er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FFDE47-8537-A999-A192-5B74CD5279E1}"/>
              </a:ext>
            </a:extLst>
          </p:cNvPr>
          <p:cNvSpPr txBox="1">
            <a:spLocks/>
          </p:cNvSpPr>
          <p:nvPr/>
        </p:nvSpPr>
        <p:spPr>
          <a:xfrm>
            <a:off x="2887978" y="5959521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stor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Pend &amp; Pens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morpheme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pend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depend	pending    suspend 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pend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Pend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hanging!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662776"/>
            <a:ext cx="8199791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pend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2800" b="1" u="sng" dirty="0" err="1">
                <a:solidFill>
                  <a:schemeClr val="bg1"/>
                </a:solidFill>
                <a:latin typeface="Andika" panose="02000000000000000000" pitchFamily="2" charset="0"/>
              </a:rPr>
              <a:t>pense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both come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pendere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hang, weigh or pay.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something is pending, it is hanging there.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you expend money, you pay it out.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you dispense something, you weigh it out carefully.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EDBCF-814C-B212-9E84-FA60F9CB5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22AA8A1-376A-781A-AB5F-66EA2B60BB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690E4-2062-B76A-AF25-311502A35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46C34B-D65E-4939-DA1E-E801E18CE822}"/>
              </a:ext>
            </a:extLst>
          </p:cNvPr>
          <p:cNvSpPr txBox="1"/>
          <p:nvPr/>
        </p:nvSpPr>
        <p:spPr>
          <a:xfrm>
            <a:off x="3391318" y="1152608"/>
            <a:ext cx="8199791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i="1" u="sng" dirty="0">
                <a:solidFill>
                  <a:schemeClr val="bg1"/>
                </a:solidFill>
                <a:latin typeface="Andika" panose="02000000000000000000" pitchFamily="2" charset="0"/>
              </a:rPr>
              <a:t>Pend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often appears before vowels.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i="1" u="sng" dirty="0">
                <a:solidFill>
                  <a:schemeClr val="bg1"/>
                </a:solidFill>
                <a:latin typeface="Andika" panose="02000000000000000000" pitchFamily="2" charset="0"/>
              </a:rPr>
              <a:t>Pense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often appears before s / c / t.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(This is a spelling pattern, not a rule — helpful for memory but not 100%.)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7BBE3B-CB6E-ABE3-9A88-9B3CCAD02D3E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D58CA6A-0313-207B-2D3D-97BBE7B98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53FA8A7-1C34-3063-F8C2-28223DE3C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61C6F85-2AE6-382A-1E80-7A281D82F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205926"/>
              </p:ext>
            </p:extLst>
          </p:nvPr>
        </p:nvGraphicFramePr>
        <p:xfrm>
          <a:off x="3492309" y="4065996"/>
          <a:ext cx="8098800" cy="17983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2897">
                  <a:extLst>
                    <a:ext uri="{9D8B030D-6E8A-4147-A177-3AD203B41FA5}">
                      <a16:colId xmlns:a16="http://schemas.microsoft.com/office/drawing/2014/main" val="138447264"/>
                    </a:ext>
                  </a:extLst>
                </a:gridCol>
                <a:gridCol w="2524836">
                  <a:extLst>
                    <a:ext uri="{9D8B030D-6E8A-4147-A177-3AD203B41FA5}">
                      <a16:colId xmlns:a16="http://schemas.microsoft.com/office/drawing/2014/main" val="2227013272"/>
                    </a:ext>
                  </a:extLst>
                </a:gridCol>
                <a:gridCol w="3921067">
                  <a:extLst>
                    <a:ext uri="{9D8B030D-6E8A-4147-A177-3AD203B41FA5}">
                      <a16:colId xmlns:a16="http://schemas.microsoft.com/office/drawing/2014/main" val="38175618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Root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Helps with…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9757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>
                          <a:effectLst/>
                        </a:rPr>
                        <a:t>pend</a:t>
                      </a:r>
                      <a:endParaRPr lang="en-GB" sz="20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hang, wait, weigh, pay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>
                          <a:effectLst/>
                        </a:rPr>
                        <a:t>pending, depend, suspend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7596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>
                          <a:effectLst/>
                        </a:rPr>
                        <a:t>pense</a:t>
                      </a:r>
                      <a:endParaRPr lang="en-GB" sz="20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hang, wait, weigh, pay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>
                          <a:effectLst/>
                        </a:rPr>
                        <a:t>expense, dispense, compensate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4267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322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pend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1069</Words>
  <Application>Microsoft Office PowerPoint</Application>
  <PresentationFormat>Widescreen</PresentationFormat>
  <Paragraphs>265</Paragraphs>
  <Slides>30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Pend &amp; Pens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2026-06-04T14:25:24Z</dcterms:modified>
</cp:coreProperties>
</file>